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B1EA-D7D6-42CB-8360-6D4C3BB81800}" type="datetimeFigureOut">
              <a:rPr lang="fr-FR" smtClean="0"/>
              <a:t>09/09/2024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16F4-5054-4E1D-8CA8-399FB8C85F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344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B1EA-D7D6-42CB-8360-6D4C3BB81800}" type="datetimeFigureOut">
              <a:rPr lang="fr-FR" smtClean="0"/>
              <a:t>09/09/2024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16F4-5054-4E1D-8CA8-399FB8C85F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4634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B1EA-D7D6-42CB-8360-6D4C3BB81800}" type="datetimeFigureOut">
              <a:rPr lang="fr-FR" smtClean="0"/>
              <a:t>09/09/2024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16F4-5054-4E1D-8CA8-399FB8C85F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5257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B1EA-D7D6-42CB-8360-6D4C3BB81800}" type="datetimeFigureOut">
              <a:rPr lang="fr-FR" smtClean="0"/>
              <a:t>09/09/2024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16F4-5054-4E1D-8CA8-399FB8C85F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756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B1EA-D7D6-42CB-8360-6D4C3BB81800}" type="datetimeFigureOut">
              <a:rPr lang="fr-FR" smtClean="0"/>
              <a:t>09/09/2024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16F4-5054-4E1D-8CA8-399FB8C85F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219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B1EA-D7D6-42CB-8360-6D4C3BB81800}" type="datetimeFigureOut">
              <a:rPr lang="fr-FR" smtClean="0"/>
              <a:t>09/09/2024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16F4-5054-4E1D-8CA8-399FB8C85F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365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B1EA-D7D6-42CB-8360-6D4C3BB81800}" type="datetimeFigureOut">
              <a:rPr lang="fr-FR" smtClean="0"/>
              <a:t>09/09/2024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16F4-5054-4E1D-8CA8-399FB8C85F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75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B1EA-D7D6-42CB-8360-6D4C3BB81800}" type="datetimeFigureOut">
              <a:rPr lang="fr-FR" smtClean="0"/>
              <a:t>09/09/2024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16F4-5054-4E1D-8CA8-399FB8C85F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3651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B1EA-D7D6-42CB-8360-6D4C3BB81800}" type="datetimeFigureOut">
              <a:rPr lang="fr-FR" smtClean="0"/>
              <a:t>09/09/2024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16F4-5054-4E1D-8CA8-399FB8C85F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132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B1EA-D7D6-42CB-8360-6D4C3BB81800}" type="datetimeFigureOut">
              <a:rPr lang="fr-FR" smtClean="0"/>
              <a:t>09/09/2024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16F4-5054-4E1D-8CA8-399FB8C85F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414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B1EA-D7D6-42CB-8360-6D4C3BB81800}" type="datetimeFigureOut">
              <a:rPr lang="fr-FR" smtClean="0"/>
              <a:t>09/09/2024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16F4-5054-4E1D-8CA8-399FB8C85F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88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2B1EA-D7D6-42CB-8360-6D4C3BB81800}" type="datetimeFigureOut">
              <a:rPr lang="fr-FR" smtClean="0"/>
              <a:t>09/09/2024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916F4-5054-4E1D-8CA8-399FB8C85F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45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126798"/>
              </p:ext>
            </p:extLst>
          </p:nvPr>
        </p:nvGraphicFramePr>
        <p:xfrm>
          <a:off x="365760" y="85058"/>
          <a:ext cx="1126374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4582">
                  <a:extLst>
                    <a:ext uri="{9D8B030D-6E8A-4147-A177-3AD203B41FA5}">
                      <a16:colId xmlns:a16="http://schemas.microsoft.com/office/drawing/2014/main" val="3888484366"/>
                    </a:ext>
                  </a:extLst>
                </a:gridCol>
                <a:gridCol w="3754582">
                  <a:extLst>
                    <a:ext uri="{9D8B030D-6E8A-4147-A177-3AD203B41FA5}">
                      <a16:colId xmlns:a16="http://schemas.microsoft.com/office/drawing/2014/main" val="347222915"/>
                    </a:ext>
                  </a:extLst>
                </a:gridCol>
                <a:gridCol w="3754582">
                  <a:extLst>
                    <a:ext uri="{9D8B030D-6E8A-4147-A177-3AD203B41FA5}">
                      <a16:colId xmlns:a16="http://schemas.microsoft.com/office/drawing/2014/main" val="3667658149"/>
                    </a:ext>
                  </a:extLst>
                </a:gridCol>
              </a:tblGrid>
              <a:tr h="893004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0070C0"/>
                          </a:solidFill>
                        </a:rPr>
                        <a:t>Référence</a:t>
                      </a:r>
                      <a:r>
                        <a:rPr lang="fr-FR" baseline="0" dirty="0" smtClean="0">
                          <a:solidFill>
                            <a:srgbClr val="0070C0"/>
                          </a:solidFill>
                        </a:rPr>
                        <a:t> n°</a:t>
                      </a:r>
                    </a:p>
                    <a:p>
                      <a:r>
                        <a:rPr lang="fr-FR" baseline="0" dirty="0" smtClean="0">
                          <a:solidFill>
                            <a:srgbClr val="0070C0"/>
                          </a:solidFill>
                        </a:rPr>
                        <a:t>Nom architecte mandataire</a:t>
                      </a:r>
                    </a:p>
                    <a:p>
                      <a:r>
                        <a:rPr lang="fr-FR" baseline="0" dirty="0" smtClean="0">
                          <a:solidFill>
                            <a:srgbClr val="0070C0"/>
                          </a:solidFill>
                        </a:rPr>
                        <a:t>Nom candidat</a:t>
                      </a:r>
                      <a:endParaRPr lang="fr-FR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aseline="0" dirty="0" smtClean="0">
                          <a:solidFill>
                            <a:srgbClr val="0070C0"/>
                          </a:solidFill>
                        </a:rPr>
                        <a:t>Nom opération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aseline="0" dirty="0" smtClean="0">
                          <a:solidFill>
                            <a:srgbClr val="0070C0"/>
                          </a:solidFill>
                        </a:rPr>
                        <a:t>Localisation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aseline="0" dirty="0" smtClean="0">
                          <a:solidFill>
                            <a:srgbClr val="0070C0"/>
                          </a:solidFill>
                        </a:rPr>
                        <a:t>Nom maître d’ouvrage</a:t>
                      </a:r>
                      <a:endParaRPr lang="fr-FR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0070C0"/>
                          </a:solidFill>
                        </a:rPr>
                        <a:t>Intitulé de l’opération</a:t>
                      </a:r>
                      <a:endParaRPr lang="fr-FR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4630185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65760" y="1128989"/>
            <a:ext cx="4050000" cy="27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65760" y="4008792"/>
            <a:ext cx="4050000" cy="27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4647632" y="1128989"/>
            <a:ext cx="4050000" cy="27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47632" y="4021022"/>
            <a:ext cx="4050000" cy="27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 rot="5400000">
            <a:off x="8254504" y="3346022"/>
            <a:ext cx="4050000" cy="27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291869" y="3786506"/>
            <a:ext cx="202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70C0"/>
                </a:solidFill>
              </a:rPr>
              <a:t>Photo 1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610686" y="3786505"/>
            <a:ext cx="202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70C0"/>
                </a:solidFill>
              </a:rPr>
              <a:t>Photo 2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91869" y="6654078"/>
            <a:ext cx="202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70C0"/>
                </a:solidFill>
              </a:rPr>
              <a:t>Photo 3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610686" y="6667131"/>
            <a:ext cx="202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70C0"/>
                </a:solidFill>
              </a:rPr>
              <a:t>Photo 4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8849360" y="6667131"/>
            <a:ext cx="202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70C0"/>
                </a:solidFill>
              </a:rPr>
              <a:t>Photo 5</a:t>
            </a:r>
            <a:endParaRPr lang="fr-FR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10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27</Words>
  <Application>Microsoft Office PowerPoint</Application>
  <PresentationFormat>Grand écran</PresentationFormat>
  <Paragraphs>12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Hospices Civils de Lyon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JACONELLI, Michael</dc:creator>
  <cp:lastModifiedBy>GUEY-POUGNET, Catherine</cp:lastModifiedBy>
  <cp:revision>3</cp:revision>
  <dcterms:created xsi:type="dcterms:W3CDTF">2024-09-09T14:48:31Z</dcterms:created>
  <dcterms:modified xsi:type="dcterms:W3CDTF">2024-09-09T15:37:36Z</dcterms:modified>
</cp:coreProperties>
</file>